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56" r:id="rId5"/>
    <p:sldId id="257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E70B2-D8C2-7B7A-0E94-41BFC6666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19E09E-32E6-36F7-CEB9-E5CB0FEA5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18221-9A69-A1A6-2E8B-CE2D1008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3DC018-3901-1F9F-7F77-55F3A246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36342-956D-033E-CCB2-E4CCA0A8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2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0AA93-7946-AE5D-5005-05491CB3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EFFBE4-A295-B199-4346-B06215737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4DC47A-21DA-9B56-59C3-718EE01C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1B7-58AD-8A5D-753F-C1304217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3BD5E-E7B2-8BBA-AAAE-49C6E7BB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4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B6FA32-440D-721F-F887-B01CAD786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E70014-5038-FA58-5488-28625FFB1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E73D2-1887-D529-2242-91D87E30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60CC4-BC6D-B390-C16D-A0465DA9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5E640D-BFA8-E8E2-6B8B-A1B9F609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37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51C5E-F141-5BB6-E177-221187BA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6C572-51F9-9533-F237-A8EB02CD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3B7B7-FC12-851E-3555-495FD414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EB051-EE04-89E4-8FA3-945ACDF1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62E7D-EA5E-E60D-2707-D11E20EF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6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773B7-D45C-6718-CAE7-BE10818C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3390C8-C4EE-A228-3715-56E2A05F3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FD30AB-0ED4-D344-D304-ABCD42696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1EA8F-0907-E192-6CB3-C1CC5A44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6F80E-3F9D-4AF9-D7E0-0C0F185B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45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245D8-C285-50B8-7F33-49B9A476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99DBB-E5F9-BDA2-8293-0F1870ABC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E7570A-7E40-8F53-76CD-671E0C6D8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91D336-1C3B-CD41-3A12-9805166E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D05E43-56E9-1496-3696-1B2AF8B4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8FDB69-8942-576D-0642-0A83ADF2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79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3AC03-AF09-A99E-AA2A-2F6CCCB7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33AB78-9C8C-C4A2-22A5-F544B77F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EB6E76-DE88-7A9C-3E59-629E6D8A7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AC932E-CF60-525D-253A-7EEB8273F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E6A10C-4C6E-C539-74A1-5679C0B26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60302B-3053-96C1-D604-1D9F7840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40347B-B608-2353-201D-7634CAB2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4BBF69-D411-CD24-CA6A-D7F26DC21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297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5C683-45FE-B8D2-1A15-48DE43D1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DF44D0-6AF7-C43F-8DE3-D851219E2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3B53A0-C665-2D31-9883-86F38D41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042EF3-05FD-CA39-337F-C1EC54AB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85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2D8711-4854-3E08-085C-251B7BAD0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AB3740-F16F-9AE8-2996-B25053EF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F480A9-0893-68A1-F43C-27A9030A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6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278CA-0320-8D05-B055-87B82383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77002-E481-0EB9-1F80-DA92CDFA9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1B3A48-AE18-B6FD-F15D-76FBDFA64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73B84-BB41-BB94-CEE5-A1448C32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BFB38B-E60E-DF9F-5FEB-6904C97A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7AA75E-D3D1-9091-06B9-EDE793AD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6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22D0B-D88B-2282-1852-605E7DB9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A19A7B-DFB9-4AFF-D2B9-1C2922680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0F11C3-78C2-0B1F-F889-052F360D7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35A500-513D-5889-DF74-441306C6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BD2934-ECC5-FAD2-4660-6FE126243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C30E0-0291-5F77-8F15-A731B4AF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F6ED55-1FDF-6FB4-FE51-206B08778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6C83A-BF78-0B16-6C0F-50D600F64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B58E8-BD62-38F3-9102-EF9C3ED9A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394ED-33C6-4AE9-899C-A0C91677BF3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FD63F-9B4C-249B-8AF3-9C6E51A4A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0F7D6-6525-BCB4-1666-48147104E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9AFC8-0C10-4AB3-93BA-667117B4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54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포유류, 고양이, 중소형 고양이, 고양이 수염이(가) 표시된 사진&#10;&#10;자동 생성된 설명">
            <a:extLst>
              <a:ext uri="{FF2B5EF4-FFF2-40B4-BE49-F238E27FC236}">
                <a16:creationId xmlns:a16="http://schemas.microsoft.com/office/drawing/2014/main" id="{B6068DA0-080C-DB97-BE23-D3A68FA9D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9091" r="3258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EDAF4F-6C30-0AC0-526E-62B925713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445719"/>
            <a:ext cx="4353202" cy="808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dirty="0">
                <a:solidFill>
                  <a:schemeClr val="bg1"/>
                </a:solidFill>
              </a:rPr>
              <a:t>고양이 쇼핑몰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5198496-9CC7-52FE-F621-7A7AE22E03E2}"/>
              </a:ext>
            </a:extLst>
          </p:cNvPr>
          <p:cNvSpPr txBox="1">
            <a:spLocks/>
          </p:cNvSpPr>
          <p:nvPr/>
        </p:nvSpPr>
        <p:spPr>
          <a:xfrm>
            <a:off x="670697" y="5335905"/>
            <a:ext cx="2750646" cy="393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800" dirty="0" err="1">
                <a:solidFill>
                  <a:schemeClr val="bg1"/>
                </a:solidFill>
              </a:rPr>
              <a:t>지용욱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백민호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김유준</a:t>
            </a:r>
          </a:p>
        </p:txBody>
      </p:sp>
    </p:spTree>
    <p:extLst>
      <p:ext uri="{BB962C8B-B14F-4D97-AF65-F5344CB8AC3E}">
        <p14:creationId xmlns:p14="http://schemas.microsoft.com/office/powerpoint/2010/main" val="265783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고양이, 포유류, 집고양이, 고양이 수염이(가) 표시된 사진&#10;&#10;자동 생성된 설명">
            <a:extLst>
              <a:ext uri="{FF2B5EF4-FFF2-40B4-BE49-F238E27FC236}">
                <a16:creationId xmlns:a16="http://schemas.microsoft.com/office/drawing/2014/main" id="{409BF627-3054-A774-08CA-C71AFAED0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1E17AC-7BFB-2B64-2FB0-785CAD43A43C}"/>
              </a:ext>
            </a:extLst>
          </p:cNvPr>
          <p:cNvSpPr/>
          <p:nvPr/>
        </p:nvSpPr>
        <p:spPr>
          <a:xfrm>
            <a:off x="228599" y="1122270"/>
            <a:ext cx="4352925" cy="735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0465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포유류, 고양이, 중소형 고양이, 고양이 수염이(가) 표시된 사진&#10;&#10;자동 생성된 설명">
            <a:extLst>
              <a:ext uri="{FF2B5EF4-FFF2-40B4-BE49-F238E27FC236}">
                <a16:creationId xmlns:a16="http://schemas.microsoft.com/office/drawing/2014/main" id="{05121D56-8DA3-0DC1-B00B-8DCF79FB7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3" r="13159" b="2782"/>
          <a:stretch/>
        </p:blipFill>
        <p:spPr>
          <a:xfrm>
            <a:off x="3523485" y="16838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056C72-B523-E021-0B87-049C2DCF0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69" y="1049972"/>
            <a:ext cx="4023360" cy="5134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2800" dirty="0">
                <a:solidFill>
                  <a:schemeClr val="bg1"/>
                </a:solidFill>
              </a:rPr>
              <a:t>주제 선정 이유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C0E1B09-4032-38DF-6F55-ABAF87BE6902}"/>
              </a:ext>
            </a:extLst>
          </p:cNvPr>
          <p:cNvSpPr txBox="1">
            <a:spLocks/>
          </p:cNvSpPr>
          <p:nvPr/>
        </p:nvSpPr>
        <p:spPr>
          <a:xfrm>
            <a:off x="458169" y="1841402"/>
            <a:ext cx="5538771" cy="2255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1"/>
                </a:solidFill>
              </a:rPr>
              <a:t>팀원 모두 동물에 관심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1"/>
                </a:solidFill>
              </a:rPr>
              <a:t>기존 고양이 </a:t>
            </a:r>
            <a:r>
              <a:rPr lang="ko-KR" altLang="en-US" sz="1800" dirty="0" err="1">
                <a:solidFill>
                  <a:schemeClr val="bg1"/>
                </a:solidFill>
              </a:rPr>
              <a:t>샵과는</a:t>
            </a:r>
            <a:r>
              <a:rPr lang="ko-KR" altLang="en-US" sz="1800" dirty="0">
                <a:solidFill>
                  <a:schemeClr val="bg1"/>
                </a:solidFill>
              </a:rPr>
              <a:t> 다른 차이점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1"/>
                </a:solidFill>
              </a:rPr>
              <a:t>상점과 더불어 커뮤니티의 역할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B139E3-B10D-320D-087B-5EF68FC7FAB5}"/>
              </a:ext>
            </a:extLst>
          </p:cNvPr>
          <p:cNvCxnSpPr/>
          <p:nvPr/>
        </p:nvCxnSpPr>
        <p:spPr>
          <a:xfrm>
            <a:off x="458169" y="1914525"/>
            <a:ext cx="36185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128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A181B2-60F0-324C-6EBE-0296A462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0"/>
            <a:ext cx="6010275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296BF7E-8AFF-8331-37CB-B9B232D0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93" y="565878"/>
            <a:ext cx="4023360" cy="5134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2800" dirty="0">
                <a:solidFill>
                  <a:schemeClr val="bg1"/>
                </a:solidFill>
              </a:rPr>
              <a:t>프로젝트 과정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5F2AAC-14A9-1600-E6A9-77E55BFAED95}"/>
              </a:ext>
            </a:extLst>
          </p:cNvPr>
          <p:cNvCxnSpPr>
            <a:cxnSpLocks/>
          </p:cNvCxnSpPr>
          <p:nvPr/>
        </p:nvCxnSpPr>
        <p:spPr>
          <a:xfrm>
            <a:off x="3155576" y="1694329"/>
            <a:ext cx="0" cy="47064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B6FF6A-278C-DA44-440A-614EF2D7A4D6}"/>
              </a:ext>
            </a:extLst>
          </p:cNvPr>
          <p:cNvSpPr/>
          <p:nvPr/>
        </p:nvSpPr>
        <p:spPr>
          <a:xfrm>
            <a:off x="1030967" y="1902062"/>
            <a:ext cx="45719" cy="977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76329-77F1-8D54-E49A-02A59968D478}"/>
              </a:ext>
            </a:extLst>
          </p:cNvPr>
          <p:cNvSpPr txBox="1"/>
          <p:nvPr/>
        </p:nvSpPr>
        <p:spPr>
          <a:xfrm>
            <a:off x="1125827" y="2066955"/>
            <a:ext cx="142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주제선정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DDBB9-A5A0-7767-C739-F3442FC60990}"/>
              </a:ext>
            </a:extLst>
          </p:cNvPr>
          <p:cNvSpPr txBox="1"/>
          <p:nvPr/>
        </p:nvSpPr>
        <p:spPr>
          <a:xfrm>
            <a:off x="1125826" y="2468800"/>
            <a:ext cx="60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11/2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F15012-36C3-706C-DFEE-F4DB43732D8D}"/>
              </a:ext>
            </a:extLst>
          </p:cNvPr>
          <p:cNvSpPr/>
          <p:nvPr/>
        </p:nvSpPr>
        <p:spPr>
          <a:xfrm>
            <a:off x="1030967" y="3623483"/>
            <a:ext cx="45719" cy="977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2670A-E1DB-E8B5-E62F-79F4E99C3D45}"/>
              </a:ext>
            </a:extLst>
          </p:cNvPr>
          <p:cNvSpPr txBox="1"/>
          <p:nvPr/>
        </p:nvSpPr>
        <p:spPr>
          <a:xfrm>
            <a:off x="1125828" y="3688466"/>
            <a:ext cx="1892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게시판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데이터 베이스 연동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AD5C7C-1F85-187F-AC8A-A361CE71A9E7}"/>
              </a:ext>
            </a:extLst>
          </p:cNvPr>
          <p:cNvSpPr txBox="1"/>
          <p:nvPr/>
        </p:nvSpPr>
        <p:spPr>
          <a:xfrm>
            <a:off x="1125826" y="4198511"/>
            <a:ext cx="60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11/6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897EC0-7D29-09AA-1A42-08CE617E8DC4}"/>
              </a:ext>
            </a:extLst>
          </p:cNvPr>
          <p:cNvSpPr txBox="1"/>
          <p:nvPr/>
        </p:nvSpPr>
        <p:spPr>
          <a:xfrm>
            <a:off x="3371873" y="2712497"/>
            <a:ext cx="1905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메인 홈페이지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데이터베이스 연동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DA45C-BA84-ABB6-3C51-510ED95CAFEC}"/>
              </a:ext>
            </a:extLst>
          </p:cNvPr>
          <p:cNvSpPr txBox="1"/>
          <p:nvPr/>
        </p:nvSpPr>
        <p:spPr>
          <a:xfrm>
            <a:off x="4330581" y="3302193"/>
            <a:ext cx="858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11/2-3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1D81AB-3D87-A707-37C7-A098BF21DAAA}"/>
              </a:ext>
            </a:extLst>
          </p:cNvPr>
          <p:cNvSpPr/>
          <p:nvPr/>
        </p:nvSpPr>
        <p:spPr>
          <a:xfrm>
            <a:off x="5188748" y="2646021"/>
            <a:ext cx="45719" cy="977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C21CC1-602B-315E-E57F-3B1AF5FA5BB1}"/>
              </a:ext>
            </a:extLst>
          </p:cNvPr>
          <p:cNvSpPr txBox="1"/>
          <p:nvPr/>
        </p:nvSpPr>
        <p:spPr>
          <a:xfrm>
            <a:off x="3465357" y="4537065"/>
            <a:ext cx="1736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쇼핑 홈페이지 개설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전체 마무리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FF8EA6-3EFB-07BD-DD32-7D08B41DD415}"/>
              </a:ext>
            </a:extLst>
          </p:cNvPr>
          <p:cNvSpPr txBox="1"/>
          <p:nvPr/>
        </p:nvSpPr>
        <p:spPr>
          <a:xfrm>
            <a:off x="4565551" y="4957210"/>
            <a:ext cx="60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11/7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5B5585-4E05-10DD-F833-41B3EEDBE600}"/>
              </a:ext>
            </a:extLst>
          </p:cNvPr>
          <p:cNvSpPr/>
          <p:nvPr/>
        </p:nvSpPr>
        <p:spPr>
          <a:xfrm>
            <a:off x="5173410" y="4369294"/>
            <a:ext cx="45719" cy="977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06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D2C31F-20B1-9809-A436-0E7CFEE7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9005" cy="60691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E39980-9D1B-FDDC-15B4-64B43AB5FC69}"/>
              </a:ext>
            </a:extLst>
          </p:cNvPr>
          <p:cNvSpPr/>
          <p:nvPr/>
        </p:nvSpPr>
        <p:spPr>
          <a:xfrm>
            <a:off x="2792505" y="6069106"/>
            <a:ext cx="6573993" cy="7888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메인 홈페이지</a:t>
            </a:r>
            <a:r>
              <a:rPr lang="en-US" altLang="ko-KR" dirty="0">
                <a:solidFill>
                  <a:schemeClr val="bg1"/>
                </a:solidFill>
              </a:rPr>
              <a:t>			</a:t>
            </a:r>
            <a:r>
              <a:rPr lang="en-US" altLang="ko-KR" dirty="0" err="1">
                <a:solidFill>
                  <a:schemeClr val="bg1"/>
                </a:solidFill>
              </a:rPr>
              <a:t>Index.jsp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6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B57C22-D27F-D07F-A120-5743B3DE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880847" cy="6122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107983-5965-66AF-8FA5-983AC310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1"/>
            <a:ext cx="6311153" cy="61228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2E5D7F-CF92-BE8B-7751-5618737544ED}"/>
              </a:ext>
            </a:extLst>
          </p:cNvPr>
          <p:cNvSpPr/>
          <p:nvPr/>
        </p:nvSpPr>
        <p:spPr>
          <a:xfrm>
            <a:off x="2232212" y="6122894"/>
            <a:ext cx="7575175" cy="7351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 후 데이터가 들어가는 모습 </a:t>
            </a:r>
            <a:r>
              <a:rPr lang="en-US" altLang="ko-KR" dirty="0"/>
              <a:t>(</a:t>
            </a:r>
            <a:r>
              <a:rPr lang="ko-KR" altLang="en-US" dirty="0"/>
              <a:t>암호화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10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369731-2BF0-25AE-D17B-1F575324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4988" cy="6122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60DA3-C9ED-21ED-D78D-160D36FF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78" y="-2"/>
            <a:ext cx="6358322" cy="61228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814413-6403-39D7-52FE-23156A4B1275}"/>
              </a:ext>
            </a:extLst>
          </p:cNvPr>
          <p:cNvSpPr/>
          <p:nvPr/>
        </p:nvSpPr>
        <p:spPr>
          <a:xfrm>
            <a:off x="0" y="6122894"/>
            <a:ext cx="12192000" cy="7351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암호화 코드</a:t>
            </a:r>
            <a:r>
              <a:rPr lang="en-US" altLang="ko-KR" dirty="0"/>
              <a:t>					</a:t>
            </a:r>
            <a:r>
              <a:rPr lang="ko-KR" altLang="en-US" dirty="0"/>
              <a:t>로그인 코드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56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F9F3E-F020-1BA0-AE6E-2BBA2B30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7949" cy="61228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1FE95D-CEEB-1D69-82CB-158CA9E6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89" y="-1"/>
            <a:ext cx="6125711" cy="61228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9E8B6F-F059-5525-E536-E2F9CF92FAA4}"/>
              </a:ext>
            </a:extLst>
          </p:cNvPr>
          <p:cNvSpPr/>
          <p:nvPr/>
        </p:nvSpPr>
        <p:spPr>
          <a:xfrm>
            <a:off x="0" y="6122894"/>
            <a:ext cx="12192000" cy="7351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화면</a:t>
            </a:r>
            <a:r>
              <a:rPr lang="en-US" altLang="ko-KR" dirty="0"/>
              <a:t>					  </a:t>
            </a:r>
            <a:r>
              <a:rPr lang="ko-KR" altLang="en-US" dirty="0"/>
              <a:t>로그인이 된 후 홈페이지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58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F071F3-54BD-0102-6163-D6A0AD9A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65921" cy="59615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9FEF7C-0ED9-6818-D49F-E53F01810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4" y="0"/>
            <a:ext cx="6391275" cy="3609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7B87FF-2DCF-DC15-76A0-E06A1A634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721" y="3619500"/>
            <a:ext cx="6391276" cy="3238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ADB1A79-3A05-E9BB-CEE6-F9AB01E22FF5}"/>
              </a:ext>
            </a:extLst>
          </p:cNvPr>
          <p:cNvSpPr/>
          <p:nvPr/>
        </p:nvSpPr>
        <p:spPr>
          <a:xfrm>
            <a:off x="-1" y="6122894"/>
            <a:ext cx="5799721" cy="7351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415307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65A941-A9B5-CECB-EED2-3A8C2903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34300" cy="6158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E294FE-3B26-123D-42A1-A6BAEF77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952" y="0"/>
            <a:ext cx="5341048" cy="4010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59EF76-7A6F-05BF-7786-A9315C8DD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1" y="3692762"/>
            <a:ext cx="4457700" cy="31652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B1AB0F-E9A5-D3AC-2B81-EF21C5C1BC37}"/>
              </a:ext>
            </a:extLst>
          </p:cNvPr>
          <p:cNvSpPr/>
          <p:nvPr/>
        </p:nvSpPr>
        <p:spPr>
          <a:xfrm>
            <a:off x="-1" y="6122894"/>
            <a:ext cx="7734300" cy="7351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쇼핑 홈페이지</a:t>
            </a:r>
          </a:p>
        </p:txBody>
      </p:sp>
    </p:spTree>
    <p:extLst>
      <p:ext uri="{BB962C8B-B14F-4D97-AF65-F5344CB8AC3E}">
        <p14:creationId xmlns:p14="http://schemas.microsoft.com/office/powerpoint/2010/main" val="2695139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87</Words>
  <Application>Microsoft Office PowerPoint</Application>
  <PresentationFormat>와이드스크린</PresentationFormat>
  <Paragraphs>27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테마</vt:lpstr>
      <vt:lpstr>고양이 쇼핑몰</vt:lpstr>
      <vt:lpstr>주제 선정 이유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고양이 쇼핑몰</dc:title>
  <dc:creator>김유준</dc:creator>
  <cp:lastModifiedBy>김유준</cp:lastModifiedBy>
  <cp:revision>1</cp:revision>
  <dcterms:created xsi:type="dcterms:W3CDTF">2023-12-05T01:48:41Z</dcterms:created>
  <dcterms:modified xsi:type="dcterms:W3CDTF">2023-12-05T03:39:08Z</dcterms:modified>
</cp:coreProperties>
</file>